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4C04-43CD-435B-B887-608E0537B22B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56AC9BD-37AC-4F78-B713-48C3B4BA77A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4C04-43CD-435B-B887-608E0537B22B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AC9BD-37AC-4F78-B713-48C3B4BA7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4C04-43CD-435B-B887-608E0537B22B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AC9BD-37AC-4F78-B713-48C3B4BA7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4C04-43CD-435B-B887-608E0537B22B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AC9BD-37AC-4F78-B713-48C3B4BA77A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4C04-43CD-435B-B887-608E0537B22B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56AC9BD-37AC-4F78-B713-48C3B4BA77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4C04-43CD-435B-B887-608E0537B22B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AC9BD-37AC-4F78-B713-48C3B4BA77A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4C04-43CD-435B-B887-608E0537B22B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AC9BD-37AC-4F78-B713-48C3B4BA77A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4C04-43CD-435B-B887-608E0537B22B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AC9BD-37AC-4F78-B713-48C3B4BA7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4C04-43CD-435B-B887-608E0537B22B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AC9BD-37AC-4F78-B713-48C3B4BA7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4C04-43CD-435B-B887-608E0537B22B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AC9BD-37AC-4F78-B713-48C3B4BA77A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84C04-43CD-435B-B887-608E0537B22B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56AC9BD-37AC-4F78-B713-48C3B4BA77A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B484C04-43CD-435B-B887-608E0537B22B}" type="datetimeFigureOut">
              <a:rPr lang="en-US" smtClean="0"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56AC9BD-37AC-4F78-B713-48C3B4BA77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Advantages</a:t>
            </a:r>
            <a:endParaRPr lang="en-US" sz="96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Cloud Computing	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Allows the IT department to monitor use and provide administrative services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Administrative Role for IT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Provides more resources inexpensively and quickly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Allows business to improve quickly and efficiently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Business Improvements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Allows business systems to be provided in scale, performance, and manageability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Scale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Allows customer to see and view both physical and virtual resources at once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Common View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Allows greater efficiencies for the customer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Automated Change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Allows for the customer to have a holistic service management of their system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Holistic Service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Disadvantages</a:t>
            </a:r>
            <a:endParaRPr lang="en-US" sz="96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Cloud Computing	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The provider is responsible for all security except initial access. This may be a concern for some customers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Security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Individualized dependence changes from a local infrastructure to a technical dependence for service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Paradigm Shift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customers only pay for the access and interfaces that they need. The customer buys only the services they need</a:t>
            </a:r>
            <a:endParaRPr lang="en-US" sz="4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Cost Advantages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Important to monitor the amount of service contracted for and how much usage to avoid over spending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 Monitoring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Customers do not have to install new infrastructure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Renting rather than buying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Customers do not need to purchase or buy hardware or do anything to adapt their existing in-house center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Software as a service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Services are provided in real time, without required set-up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Immediate Service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Software as a service provided the customer support for operating, maintaining, and supporting all software, hardware, and communications technology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Support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Customers only pay for the technology that they need, and can change as they require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Price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Cloud resources provide access to best business practices and expert assistance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Best Practice and Expertise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Allows customers to plug-into standardized systems that already exist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Utility Computing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</TotalTime>
  <Words>278</Words>
  <Application>Microsoft Office PowerPoint</Application>
  <PresentationFormat>On-screen Show (4:3)</PresentationFormat>
  <Paragraphs>40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Equity</vt:lpstr>
      <vt:lpstr>Cloud Computing </vt:lpstr>
      <vt:lpstr>Cost Advantages</vt:lpstr>
      <vt:lpstr>Renting rather than buying</vt:lpstr>
      <vt:lpstr>Software as a service</vt:lpstr>
      <vt:lpstr>Immediate Service</vt:lpstr>
      <vt:lpstr>Support</vt:lpstr>
      <vt:lpstr>Price</vt:lpstr>
      <vt:lpstr>Best Practice and Expertise</vt:lpstr>
      <vt:lpstr>Utility Computing</vt:lpstr>
      <vt:lpstr>Administrative Role for IT</vt:lpstr>
      <vt:lpstr>Resources</vt:lpstr>
      <vt:lpstr>Business Improvements</vt:lpstr>
      <vt:lpstr>Scale</vt:lpstr>
      <vt:lpstr>Common View</vt:lpstr>
      <vt:lpstr>Automated Change</vt:lpstr>
      <vt:lpstr>Holistic Service</vt:lpstr>
      <vt:lpstr>Cloud Computing </vt:lpstr>
      <vt:lpstr>Security</vt:lpstr>
      <vt:lpstr>Paradigm Shift</vt:lpstr>
      <vt:lpstr>IT Monitoring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 Advantages</dc:title>
  <dc:creator>heidi</dc:creator>
  <cp:lastModifiedBy>heidi</cp:lastModifiedBy>
  <cp:revision>2</cp:revision>
  <dcterms:created xsi:type="dcterms:W3CDTF">2011-07-11T14:33:18Z</dcterms:created>
  <dcterms:modified xsi:type="dcterms:W3CDTF">2011-07-11T14:51:41Z</dcterms:modified>
</cp:coreProperties>
</file>